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  <p:sldId id="265" r:id="rId11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609715-9E05-4827-8A92-0769B53B5036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0B18E11-7775-4BE9-8562-2D005379AD0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Democracy</a:t>
          </a:r>
        </a:p>
      </dgm:t>
    </dgm:pt>
    <dgm:pt modelId="{FC5A5DBD-1822-4E07-9735-7FB865D8374B}" type="parTrans" cxnId="{722476BF-09F5-4A77-8438-996FA15E24C8}">
      <dgm:prSet/>
      <dgm:spPr/>
      <dgm:t>
        <a:bodyPr/>
        <a:lstStyle/>
        <a:p>
          <a:endParaRPr lang="en-US"/>
        </a:p>
      </dgm:t>
    </dgm:pt>
    <dgm:pt modelId="{F7BD29EA-BBBC-4153-960A-D2B3B09E83F3}" type="sibTrans" cxnId="{722476BF-09F5-4A77-8438-996FA15E24C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667B854-5B0E-406C-9C41-3DB8A69F91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Economy</a:t>
          </a:r>
        </a:p>
      </dgm:t>
    </dgm:pt>
    <dgm:pt modelId="{4D7777DE-AFC2-440A-BE96-60F7C32EFBA6}" type="parTrans" cxnId="{3B4B8AF2-7F86-4D8D-8534-DF036DE3623A}">
      <dgm:prSet/>
      <dgm:spPr/>
      <dgm:t>
        <a:bodyPr/>
        <a:lstStyle/>
        <a:p>
          <a:endParaRPr lang="en-US"/>
        </a:p>
      </dgm:t>
    </dgm:pt>
    <dgm:pt modelId="{6C7069F7-B335-4D9A-9B9B-8E230AB4F5C9}" type="sibTrans" cxnId="{3B4B8AF2-7F86-4D8D-8534-DF036DE3623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CB4D272-D3A5-49BA-BC42-3DA2EC9AE9D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Potential Pitfalls</a:t>
          </a:r>
        </a:p>
      </dgm:t>
    </dgm:pt>
    <dgm:pt modelId="{397A0B7A-44F2-4009-AB2D-9E1E37A6C33E}" type="parTrans" cxnId="{5A509AFA-D8CA-4912-97E1-35BCD403D739}">
      <dgm:prSet/>
      <dgm:spPr/>
      <dgm:t>
        <a:bodyPr/>
        <a:lstStyle/>
        <a:p>
          <a:endParaRPr lang="en-US"/>
        </a:p>
      </dgm:t>
    </dgm:pt>
    <dgm:pt modelId="{C7167ADF-C495-47D3-B62E-321CD4019ED3}" type="sibTrans" cxnId="{5A509AFA-D8CA-4912-97E1-35BCD403D73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1E287DE-A445-4703-B358-CE6B19112A7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Spending Initiative</a:t>
          </a:r>
        </a:p>
      </dgm:t>
    </dgm:pt>
    <dgm:pt modelId="{6EC74860-239A-44F0-9903-5B077CDB5CE2}" type="parTrans" cxnId="{6485F8D1-AFEB-438E-8413-2771EFB5A6F6}">
      <dgm:prSet/>
      <dgm:spPr/>
      <dgm:t>
        <a:bodyPr/>
        <a:lstStyle/>
        <a:p>
          <a:endParaRPr lang="en-US"/>
        </a:p>
      </dgm:t>
    </dgm:pt>
    <dgm:pt modelId="{DB3DEF69-AB3E-4632-A175-717543419BF7}" type="sibTrans" cxnId="{6485F8D1-AFEB-438E-8413-2771EFB5A6F6}">
      <dgm:prSet/>
      <dgm:spPr/>
      <dgm:t>
        <a:bodyPr/>
        <a:lstStyle/>
        <a:p>
          <a:endParaRPr lang="en-US"/>
        </a:p>
      </dgm:t>
    </dgm:pt>
    <dgm:pt modelId="{061EDC30-C377-4253-8644-C930CEA4E335}" type="pres">
      <dgm:prSet presAssocID="{7A609715-9E05-4827-8A92-0769B53B5036}" presName="root" presStyleCnt="0">
        <dgm:presLayoutVars>
          <dgm:dir/>
          <dgm:resizeHandles val="exact"/>
        </dgm:presLayoutVars>
      </dgm:prSet>
      <dgm:spPr/>
    </dgm:pt>
    <dgm:pt modelId="{16B418E5-69C2-403A-9510-920226A77D3E}" type="pres">
      <dgm:prSet presAssocID="{B0B18E11-7775-4BE9-8562-2D005379AD03}" presName="compNode" presStyleCnt="0"/>
      <dgm:spPr/>
    </dgm:pt>
    <dgm:pt modelId="{1F240550-AEE2-4E32-8453-0721477AE5FD}" type="pres">
      <dgm:prSet presAssocID="{B0B18E11-7775-4BE9-8562-2D005379AD03}" presName="iconBgRect" presStyleLbl="bgShp" presStyleIdx="0" presStyleCnt="4"/>
      <dgm:spPr/>
    </dgm:pt>
    <dgm:pt modelId="{C4A06914-C078-415C-9A96-2B27F0D1D33D}" type="pres">
      <dgm:prSet presAssocID="{B0B18E11-7775-4BE9-8562-2D005379AD03}" presName="iconRect" presStyleLbl="node1" presStyleIdx="0" presStyleCnt="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/>
    </dgm:pt>
    <dgm:pt modelId="{95D2E655-B4AB-48F4-97DA-DAFC1AC19750}" type="pres">
      <dgm:prSet presAssocID="{B0B18E11-7775-4BE9-8562-2D005379AD03}" presName="spaceRect" presStyleCnt="0"/>
      <dgm:spPr/>
    </dgm:pt>
    <dgm:pt modelId="{2903523B-092A-4D11-8083-E064842AC1A6}" type="pres">
      <dgm:prSet presAssocID="{B0B18E11-7775-4BE9-8562-2D005379AD03}" presName="textRect" presStyleLbl="revTx" presStyleIdx="0" presStyleCnt="4">
        <dgm:presLayoutVars>
          <dgm:chMax val="1"/>
          <dgm:chPref val="1"/>
        </dgm:presLayoutVars>
      </dgm:prSet>
      <dgm:spPr/>
    </dgm:pt>
    <dgm:pt modelId="{0761A88E-576A-4859-99EC-84D73A9D54CB}" type="pres">
      <dgm:prSet presAssocID="{F7BD29EA-BBBC-4153-960A-D2B3B09E83F3}" presName="sibTrans" presStyleCnt="0"/>
      <dgm:spPr/>
    </dgm:pt>
    <dgm:pt modelId="{CFFD7E82-8280-496D-AE0E-E3E9BD244723}" type="pres">
      <dgm:prSet presAssocID="{2667B854-5B0E-406C-9C41-3DB8A69F9192}" presName="compNode" presStyleCnt="0"/>
      <dgm:spPr/>
    </dgm:pt>
    <dgm:pt modelId="{34350CDA-8D96-4693-8731-FC901A44B349}" type="pres">
      <dgm:prSet presAssocID="{2667B854-5B0E-406C-9C41-3DB8A69F9192}" presName="iconBgRect" presStyleLbl="bgShp" presStyleIdx="1" presStyleCnt="4"/>
      <dgm:spPr/>
    </dgm:pt>
    <dgm:pt modelId="{0B6B862E-A8F1-4573-B772-330A807B2FF5}" type="pres">
      <dgm:prSet presAssocID="{2667B854-5B0E-406C-9C41-3DB8A69F919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D2C7E513-2D00-4DA3-B934-188E0F5F503D}" type="pres">
      <dgm:prSet presAssocID="{2667B854-5B0E-406C-9C41-3DB8A69F9192}" presName="spaceRect" presStyleCnt="0"/>
      <dgm:spPr/>
    </dgm:pt>
    <dgm:pt modelId="{FD3BC92F-F152-4237-BA2E-D45738999FB7}" type="pres">
      <dgm:prSet presAssocID="{2667B854-5B0E-406C-9C41-3DB8A69F9192}" presName="textRect" presStyleLbl="revTx" presStyleIdx="1" presStyleCnt="4">
        <dgm:presLayoutVars>
          <dgm:chMax val="1"/>
          <dgm:chPref val="1"/>
        </dgm:presLayoutVars>
      </dgm:prSet>
      <dgm:spPr/>
    </dgm:pt>
    <dgm:pt modelId="{1E9463CD-0EC7-444E-B2BA-1F726C3DDE0E}" type="pres">
      <dgm:prSet presAssocID="{6C7069F7-B335-4D9A-9B9B-8E230AB4F5C9}" presName="sibTrans" presStyleCnt="0"/>
      <dgm:spPr/>
    </dgm:pt>
    <dgm:pt modelId="{5CEF46D8-0230-44BA-AC63-B440F6557368}" type="pres">
      <dgm:prSet presAssocID="{1CB4D272-D3A5-49BA-BC42-3DA2EC9AE9D9}" presName="compNode" presStyleCnt="0"/>
      <dgm:spPr/>
    </dgm:pt>
    <dgm:pt modelId="{7F81EAEB-7FC9-46E4-B77E-21286EE78B45}" type="pres">
      <dgm:prSet presAssocID="{1CB4D272-D3A5-49BA-BC42-3DA2EC9AE9D9}" presName="iconBgRect" presStyleLbl="bgShp" presStyleIdx="2" presStyleCnt="4"/>
      <dgm:spPr/>
    </dgm:pt>
    <dgm:pt modelId="{BF10D92E-A492-43CB-897B-AA8F34F3B889}" type="pres">
      <dgm:prSet presAssocID="{1CB4D272-D3A5-49BA-BC42-3DA2EC9AE9D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469B1076-AA95-423B-BD7E-183510553398}" type="pres">
      <dgm:prSet presAssocID="{1CB4D272-D3A5-49BA-BC42-3DA2EC9AE9D9}" presName="spaceRect" presStyleCnt="0"/>
      <dgm:spPr/>
    </dgm:pt>
    <dgm:pt modelId="{3D8A46AA-C3E7-4ED9-9014-437D48555498}" type="pres">
      <dgm:prSet presAssocID="{1CB4D272-D3A5-49BA-BC42-3DA2EC9AE9D9}" presName="textRect" presStyleLbl="revTx" presStyleIdx="2" presStyleCnt="4">
        <dgm:presLayoutVars>
          <dgm:chMax val="1"/>
          <dgm:chPref val="1"/>
        </dgm:presLayoutVars>
      </dgm:prSet>
      <dgm:spPr/>
    </dgm:pt>
    <dgm:pt modelId="{7550BCB2-ABFB-48DD-BC98-95118F70F362}" type="pres">
      <dgm:prSet presAssocID="{C7167ADF-C495-47D3-B62E-321CD4019ED3}" presName="sibTrans" presStyleCnt="0"/>
      <dgm:spPr/>
    </dgm:pt>
    <dgm:pt modelId="{AD3FFF1E-4E73-4742-B7D7-07BD0DA07170}" type="pres">
      <dgm:prSet presAssocID="{F1E287DE-A445-4703-B358-CE6B19112A78}" presName="compNode" presStyleCnt="0"/>
      <dgm:spPr/>
    </dgm:pt>
    <dgm:pt modelId="{8A024FEB-50B4-4081-A6C3-97BB180BDC3E}" type="pres">
      <dgm:prSet presAssocID="{F1E287DE-A445-4703-B358-CE6B19112A78}" presName="iconBgRect" presStyleLbl="bgShp" presStyleIdx="3" presStyleCnt="4"/>
      <dgm:spPr/>
    </dgm:pt>
    <dgm:pt modelId="{563909E8-EC50-438A-AAAD-8C1C46159D38}" type="pres">
      <dgm:prSet presAssocID="{F1E287DE-A445-4703-B358-CE6B19112A7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62793CBB-FD82-4FA6-8710-23385644C862}" type="pres">
      <dgm:prSet presAssocID="{F1E287DE-A445-4703-B358-CE6B19112A78}" presName="spaceRect" presStyleCnt="0"/>
      <dgm:spPr/>
    </dgm:pt>
    <dgm:pt modelId="{C6A8E9CA-C00A-45F1-88F7-DD9BC81BFE21}" type="pres">
      <dgm:prSet presAssocID="{F1E287DE-A445-4703-B358-CE6B19112A78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D461AB01-1158-4395-B616-F16610A9FE51}" type="presOf" srcId="{7A609715-9E05-4827-8A92-0769B53B5036}" destId="{061EDC30-C377-4253-8644-C930CEA4E335}" srcOrd="0" destOrd="0" presId="urn:microsoft.com/office/officeart/2018/5/layout/IconCircleLabelList"/>
    <dgm:cxn modelId="{F873C906-6D92-4694-A266-B917D150FA4E}" type="presOf" srcId="{2667B854-5B0E-406C-9C41-3DB8A69F9192}" destId="{FD3BC92F-F152-4237-BA2E-D45738999FB7}" srcOrd="0" destOrd="0" presId="urn:microsoft.com/office/officeart/2018/5/layout/IconCircleLabelList"/>
    <dgm:cxn modelId="{5BA97BB9-D86D-4697-BC7F-2FDEC0A4B0B8}" type="presOf" srcId="{1CB4D272-D3A5-49BA-BC42-3DA2EC9AE9D9}" destId="{3D8A46AA-C3E7-4ED9-9014-437D48555498}" srcOrd="0" destOrd="0" presId="urn:microsoft.com/office/officeart/2018/5/layout/IconCircleLabelList"/>
    <dgm:cxn modelId="{722476BF-09F5-4A77-8438-996FA15E24C8}" srcId="{7A609715-9E05-4827-8A92-0769B53B5036}" destId="{B0B18E11-7775-4BE9-8562-2D005379AD03}" srcOrd="0" destOrd="0" parTransId="{FC5A5DBD-1822-4E07-9735-7FB865D8374B}" sibTransId="{F7BD29EA-BBBC-4153-960A-D2B3B09E83F3}"/>
    <dgm:cxn modelId="{6485F8D1-AFEB-438E-8413-2771EFB5A6F6}" srcId="{7A609715-9E05-4827-8A92-0769B53B5036}" destId="{F1E287DE-A445-4703-B358-CE6B19112A78}" srcOrd="3" destOrd="0" parTransId="{6EC74860-239A-44F0-9903-5B077CDB5CE2}" sibTransId="{DB3DEF69-AB3E-4632-A175-717543419BF7}"/>
    <dgm:cxn modelId="{1E109FDC-D5B1-42B4-AE2B-318E51203C65}" type="presOf" srcId="{F1E287DE-A445-4703-B358-CE6B19112A78}" destId="{C6A8E9CA-C00A-45F1-88F7-DD9BC81BFE21}" srcOrd="0" destOrd="0" presId="urn:microsoft.com/office/officeart/2018/5/layout/IconCircleLabelList"/>
    <dgm:cxn modelId="{98947AEB-EC26-4FA4-90F4-DAE0C413B734}" type="presOf" srcId="{B0B18E11-7775-4BE9-8562-2D005379AD03}" destId="{2903523B-092A-4D11-8083-E064842AC1A6}" srcOrd="0" destOrd="0" presId="urn:microsoft.com/office/officeart/2018/5/layout/IconCircleLabelList"/>
    <dgm:cxn modelId="{3B4B8AF2-7F86-4D8D-8534-DF036DE3623A}" srcId="{7A609715-9E05-4827-8A92-0769B53B5036}" destId="{2667B854-5B0E-406C-9C41-3DB8A69F9192}" srcOrd="1" destOrd="0" parTransId="{4D7777DE-AFC2-440A-BE96-60F7C32EFBA6}" sibTransId="{6C7069F7-B335-4D9A-9B9B-8E230AB4F5C9}"/>
    <dgm:cxn modelId="{5A509AFA-D8CA-4912-97E1-35BCD403D739}" srcId="{7A609715-9E05-4827-8A92-0769B53B5036}" destId="{1CB4D272-D3A5-49BA-BC42-3DA2EC9AE9D9}" srcOrd="2" destOrd="0" parTransId="{397A0B7A-44F2-4009-AB2D-9E1E37A6C33E}" sibTransId="{C7167ADF-C495-47D3-B62E-321CD4019ED3}"/>
    <dgm:cxn modelId="{AA15A2BF-8EFE-4893-AF50-0AEF4DA16701}" type="presParOf" srcId="{061EDC30-C377-4253-8644-C930CEA4E335}" destId="{16B418E5-69C2-403A-9510-920226A77D3E}" srcOrd="0" destOrd="0" presId="urn:microsoft.com/office/officeart/2018/5/layout/IconCircleLabelList"/>
    <dgm:cxn modelId="{34414875-0ED3-40A7-B06C-278AE3CBF108}" type="presParOf" srcId="{16B418E5-69C2-403A-9510-920226A77D3E}" destId="{1F240550-AEE2-4E32-8453-0721477AE5FD}" srcOrd="0" destOrd="0" presId="urn:microsoft.com/office/officeart/2018/5/layout/IconCircleLabelList"/>
    <dgm:cxn modelId="{8DC37D75-A457-40B4-A888-A734F2F56EF9}" type="presParOf" srcId="{16B418E5-69C2-403A-9510-920226A77D3E}" destId="{C4A06914-C078-415C-9A96-2B27F0D1D33D}" srcOrd="1" destOrd="0" presId="urn:microsoft.com/office/officeart/2018/5/layout/IconCircleLabelList"/>
    <dgm:cxn modelId="{9A1A5E42-8B33-44BA-9B16-55B1E8123CE0}" type="presParOf" srcId="{16B418E5-69C2-403A-9510-920226A77D3E}" destId="{95D2E655-B4AB-48F4-97DA-DAFC1AC19750}" srcOrd="2" destOrd="0" presId="urn:microsoft.com/office/officeart/2018/5/layout/IconCircleLabelList"/>
    <dgm:cxn modelId="{2208324B-AA40-4C56-893F-CD4C831C12BB}" type="presParOf" srcId="{16B418E5-69C2-403A-9510-920226A77D3E}" destId="{2903523B-092A-4D11-8083-E064842AC1A6}" srcOrd="3" destOrd="0" presId="urn:microsoft.com/office/officeart/2018/5/layout/IconCircleLabelList"/>
    <dgm:cxn modelId="{C6299FE6-A52B-4C39-8F77-E512C8830F5D}" type="presParOf" srcId="{061EDC30-C377-4253-8644-C930CEA4E335}" destId="{0761A88E-576A-4859-99EC-84D73A9D54CB}" srcOrd="1" destOrd="0" presId="urn:microsoft.com/office/officeart/2018/5/layout/IconCircleLabelList"/>
    <dgm:cxn modelId="{4DEB428C-0465-448B-A65D-7CF5824E8CAF}" type="presParOf" srcId="{061EDC30-C377-4253-8644-C930CEA4E335}" destId="{CFFD7E82-8280-496D-AE0E-E3E9BD244723}" srcOrd="2" destOrd="0" presId="urn:microsoft.com/office/officeart/2018/5/layout/IconCircleLabelList"/>
    <dgm:cxn modelId="{A37CE523-53BF-4534-B857-ABFCE83D621F}" type="presParOf" srcId="{CFFD7E82-8280-496D-AE0E-E3E9BD244723}" destId="{34350CDA-8D96-4693-8731-FC901A44B349}" srcOrd="0" destOrd="0" presId="urn:microsoft.com/office/officeart/2018/5/layout/IconCircleLabelList"/>
    <dgm:cxn modelId="{731AD87E-E502-4E66-9A69-26D7D2C72952}" type="presParOf" srcId="{CFFD7E82-8280-496D-AE0E-E3E9BD244723}" destId="{0B6B862E-A8F1-4573-B772-330A807B2FF5}" srcOrd="1" destOrd="0" presId="urn:microsoft.com/office/officeart/2018/5/layout/IconCircleLabelList"/>
    <dgm:cxn modelId="{E24081C6-5BC1-487E-B3AE-F3DFFDE80446}" type="presParOf" srcId="{CFFD7E82-8280-496D-AE0E-E3E9BD244723}" destId="{D2C7E513-2D00-4DA3-B934-188E0F5F503D}" srcOrd="2" destOrd="0" presId="urn:microsoft.com/office/officeart/2018/5/layout/IconCircleLabelList"/>
    <dgm:cxn modelId="{FDD58B10-D449-4A6C-BC3C-B18828AD1D27}" type="presParOf" srcId="{CFFD7E82-8280-496D-AE0E-E3E9BD244723}" destId="{FD3BC92F-F152-4237-BA2E-D45738999FB7}" srcOrd="3" destOrd="0" presId="urn:microsoft.com/office/officeart/2018/5/layout/IconCircleLabelList"/>
    <dgm:cxn modelId="{19436449-B183-4E17-986D-2B6BD69AC88B}" type="presParOf" srcId="{061EDC30-C377-4253-8644-C930CEA4E335}" destId="{1E9463CD-0EC7-444E-B2BA-1F726C3DDE0E}" srcOrd="3" destOrd="0" presId="urn:microsoft.com/office/officeart/2018/5/layout/IconCircleLabelList"/>
    <dgm:cxn modelId="{634D3F2E-31F1-4F26-8460-026BA897972F}" type="presParOf" srcId="{061EDC30-C377-4253-8644-C930CEA4E335}" destId="{5CEF46D8-0230-44BA-AC63-B440F6557368}" srcOrd="4" destOrd="0" presId="urn:microsoft.com/office/officeart/2018/5/layout/IconCircleLabelList"/>
    <dgm:cxn modelId="{6D4A2E6A-C4CC-402F-ADDF-6533D34927DE}" type="presParOf" srcId="{5CEF46D8-0230-44BA-AC63-B440F6557368}" destId="{7F81EAEB-7FC9-46E4-B77E-21286EE78B45}" srcOrd="0" destOrd="0" presId="urn:microsoft.com/office/officeart/2018/5/layout/IconCircleLabelList"/>
    <dgm:cxn modelId="{EA78FD0B-88A4-48CC-BD2B-084B5BA049A1}" type="presParOf" srcId="{5CEF46D8-0230-44BA-AC63-B440F6557368}" destId="{BF10D92E-A492-43CB-897B-AA8F34F3B889}" srcOrd="1" destOrd="0" presId="urn:microsoft.com/office/officeart/2018/5/layout/IconCircleLabelList"/>
    <dgm:cxn modelId="{4CCDE3AE-61EB-414F-B7DA-CF0D69BF86BB}" type="presParOf" srcId="{5CEF46D8-0230-44BA-AC63-B440F6557368}" destId="{469B1076-AA95-423B-BD7E-183510553398}" srcOrd="2" destOrd="0" presId="urn:microsoft.com/office/officeart/2018/5/layout/IconCircleLabelList"/>
    <dgm:cxn modelId="{365EA7D3-F8AA-4201-BE55-AC8ADB6D1317}" type="presParOf" srcId="{5CEF46D8-0230-44BA-AC63-B440F6557368}" destId="{3D8A46AA-C3E7-4ED9-9014-437D48555498}" srcOrd="3" destOrd="0" presId="urn:microsoft.com/office/officeart/2018/5/layout/IconCircleLabelList"/>
    <dgm:cxn modelId="{B9551815-A717-4463-A73C-3076C7660EC0}" type="presParOf" srcId="{061EDC30-C377-4253-8644-C930CEA4E335}" destId="{7550BCB2-ABFB-48DD-BC98-95118F70F362}" srcOrd="5" destOrd="0" presId="urn:microsoft.com/office/officeart/2018/5/layout/IconCircleLabelList"/>
    <dgm:cxn modelId="{6CC8E3FD-BFE2-425B-ACC7-A15735D5FA86}" type="presParOf" srcId="{061EDC30-C377-4253-8644-C930CEA4E335}" destId="{AD3FFF1E-4E73-4742-B7D7-07BD0DA07170}" srcOrd="6" destOrd="0" presId="urn:microsoft.com/office/officeart/2018/5/layout/IconCircleLabelList"/>
    <dgm:cxn modelId="{8E11826A-2D7D-4DD5-9BDD-8F6F91268DC3}" type="presParOf" srcId="{AD3FFF1E-4E73-4742-B7D7-07BD0DA07170}" destId="{8A024FEB-50B4-4081-A6C3-97BB180BDC3E}" srcOrd="0" destOrd="0" presId="urn:microsoft.com/office/officeart/2018/5/layout/IconCircleLabelList"/>
    <dgm:cxn modelId="{74558804-DD58-4A42-B923-FD6FA65A3627}" type="presParOf" srcId="{AD3FFF1E-4E73-4742-B7D7-07BD0DA07170}" destId="{563909E8-EC50-438A-AAAD-8C1C46159D38}" srcOrd="1" destOrd="0" presId="urn:microsoft.com/office/officeart/2018/5/layout/IconCircleLabelList"/>
    <dgm:cxn modelId="{E7EF3779-D4DC-420A-A495-6002FEDA3E1E}" type="presParOf" srcId="{AD3FFF1E-4E73-4742-B7D7-07BD0DA07170}" destId="{62793CBB-FD82-4FA6-8710-23385644C862}" srcOrd="2" destOrd="0" presId="urn:microsoft.com/office/officeart/2018/5/layout/IconCircleLabelList"/>
    <dgm:cxn modelId="{FF7D01B8-F302-4D92-998B-88451C14F6F6}" type="presParOf" srcId="{AD3FFF1E-4E73-4742-B7D7-07BD0DA07170}" destId="{C6A8E9CA-C00A-45F1-88F7-DD9BC81BFE2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040A5E-6D69-4B7B-8273-0F8D56AB9E28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142B255-BD6E-4D82-B4CF-D5F7872DD15A}">
      <dgm:prSet/>
      <dgm:spPr/>
      <dgm:t>
        <a:bodyPr/>
        <a:lstStyle/>
        <a:p>
          <a:pPr>
            <a:defRPr b="1"/>
          </a:pPr>
          <a:r>
            <a:rPr lang="en-US"/>
            <a:t>USD 100 million</a:t>
          </a:r>
        </a:p>
      </dgm:t>
    </dgm:pt>
    <dgm:pt modelId="{E5E0E507-BFE2-44C5-AD7B-AE580743F67C}" type="parTrans" cxnId="{3BC9F576-E446-43E9-A71F-B3FFCB1CCC6B}">
      <dgm:prSet/>
      <dgm:spPr/>
      <dgm:t>
        <a:bodyPr/>
        <a:lstStyle/>
        <a:p>
          <a:endParaRPr lang="en-US"/>
        </a:p>
      </dgm:t>
    </dgm:pt>
    <dgm:pt modelId="{9DD8F12B-6169-45DC-890E-BB8325271FC1}" type="sibTrans" cxnId="{3BC9F576-E446-43E9-A71F-B3FFCB1CCC6B}">
      <dgm:prSet/>
      <dgm:spPr/>
      <dgm:t>
        <a:bodyPr/>
        <a:lstStyle/>
        <a:p>
          <a:endParaRPr lang="en-US"/>
        </a:p>
      </dgm:t>
    </dgm:pt>
    <dgm:pt modelId="{5220CC5B-DDB2-4C89-BF11-758DF45875C3}">
      <dgm:prSet/>
      <dgm:spPr/>
      <dgm:t>
        <a:bodyPr/>
        <a:lstStyle/>
        <a:p>
          <a:pPr>
            <a:defRPr b="1"/>
          </a:pPr>
          <a:r>
            <a:rPr lang="en-US"/>
            <a:t>Water resources</a:t>
          </a:r>
        </a:p>
      </dgm:t>
    </dgm:pt>
    <dgm:pt modelId="{1A1AC9C3-E85A-422D-B76B-7AF6BFB69969}" type="parTrans" cxnId="{59176E44-66FF-44C8-8691-295960460333}">
      <dgm:prSet/>
      <dgm:spPr/>
      <dgm:t>
        <a:bodyPr/>
        <a:lstStyle/>
        <a:p>
          <a:endParaRPr lang="en-US"/>
        </a:p>
      </dgm:t>
    </dgm:pt>
    <dgm:pt modelId="{A6336E02-C1A8-4BE3-83D1-8070EC8DF701}" type="sibTrans" cxnId="{59176E44-66FF-44C8-8691-295960460333}">
      <dgm:prSet/>
      <dgm:spPr/>
      <dgm:t>
        <a:bodyPr/>
        <a:lstStyle/>
        <a:p>
          <a:endParaRPr lang="en-US"/>
        </a:p>
      </dgm:t>
    </dgm:pt>
    <dgm:pt modelId="{E8BE8ADB-29DA-4CCA-8A29-1BD88C32ED66}">
      <dgm:prSet/>
      <dgm:spPr/>
      <dgm:t>
        <a:bodyPr/>
        <a:lstStyle/>
        <a:p>
          <a:r>
            <a:rPr lang="en-US"/>
            <a:t>Allocation</a:t>
          </a:r>
        </a:p>
      </dgm:t>
    </dgm:pt>
    <dgm:pt modelId="{4A77DAE3-521E-428B-AA2C-5F04E32971BD}" type="parTrans" cxnId="{5E449BA4-35F2-4507-8918-DCFC12DBDDBF}">
      <dgm:prSet/>
      <dgm:spPr/>
      <dgm:t>
        <a:bodyPr/>
        <a:lstStyle/>
        <a:p>
          <a:endParaRPr lang="en-US"/>
        </a:p>
      </dgm:t>
    </dgm:pt>
    <dgm:pt modelId="{8AE15B13-CD5F-427C-BD2F-D3FD06ED8921}" type="sibTrans" cxnId="{5E449BA4-35F2-4507-8918-DCFC12DBDDBF}">
      <dgm:prSet/>
      <dgm:spPr/>
      <dgm:t>
        <a:bodyPr/>
        <a:lstStyle/>
        <a:p>
          <a:endParaRPr lang="en-US"/>
        </a:p>
      </dgm:t>
    </dgm:pt>
    <dgm:pt modelId="{E49A1FF5-C172-416B-846A-FCBC59029402}">
      <dgm:prSet/>
      <dgm:spPr/>
      <dgm:t>
        <a:bodyPr/>
        <a:lstStyle/>
        <a:p>
          <a:r>
            <a:rPr lang="en-US"/>
            <a:t>Sanitation</a:t>
          </a:r>
        </a:p>
      </dgm:t>
    </dgm:pt>
    <dgm:pt modelId="{DF170F82-38F1-42AE-8AAB-11A8989435A4}" type="parTrans" cxnId="{2F6A5EC9-01B3-4861-934F-C8F515D974DC}">
      <dgm:prSet/>
      <dgm:spPr/>
      <dgm:t>
        <a:bodyPr/>
        <a:lstStyle/>
        <a:p>
          <a:endParaRPr lang="en-US"/>
        </a:p>
      </dgm:t>
    </dgm:pt>
    <dgm:pt modelId="{3152AEEC-0E47-426D-B203-D16BD6D273DA}" type="sibTrans" cxnId="{2F6A5EC9-01B3-4861-934F-C8F515D974DC}">
      <dgm:prSet/>
      <dgm:spPr/>
      <dgm:t>
        <a:bodyPr/>
        <a:lstStyle/>
        <a:p>
          <a:endParaRPr lang="en-US"/>
        </a:p>
      </dgm:t>
    </dgm:pt>
    <dgm:pt modelId="{F82BE152-9A36-4FD5-886E-3652A5AF156D}">
      <dgm:prSet/>
      <dgm:spPr/>
      <dgm:t>
        <a:bodyPr/>
        <a:lstStyle/>
        <a:p>
          <a:r>
            <a:rPr lang="en-US"/>
            <a:t>Preservation</a:t>
          </a:r>
        </a:p>
      </dgm:t>
    </dgm:pt>
    <dgm:pt modelId="{98B94BA0-0707-488C-97FC-F3C333733CD0}" type="parTrans" cxnId="{7CFA599F-4182-4774-80FD-6B4D0007EF81}">
      <dgm:prSet/>
      <dgm:spPr/>
      <dgm:t>
        <a:bodyPr/>
        <a:lstStyle/>
        <a:p>
          <a:endParaRPr lang="en-US"/>
        </a:p>
      </dgm:t>
    </dgm:pt>
    <dgm:pt modelId="{53E9F58B-8620-4112-87E5-F4BAB55BB916}" type="sibTrans" cxnId="{7CFA599F-4182-4774-80FD-6B4D0007EF81}">
      <dgm:prSet/>
      <dgm:spPr/>
      <dgm:t>
        <a:bodyPr/>
        <a:lstStyle/>
        <a:p>
          <a:endParaRPr lang="en-US"/>
        </a:p>
      </dgm:t>
    </dgm:pt>
    <dgm:pt modelId="{E3F1FD00-C5DA-4D8F-B2F4-BCFCD33A3F1D}">
      <dgm:prSet/>
      <dgm:spPr/>
      <dgm:t>
        <a:bodyPr/>
        <a:lstStyle/>
        <a:p>
          <a:pPr>
            <a:defRPr b="1"/>
          </a:pPr>
          <a:r>
            <a:rPr lang="en-US"/>
            <a:t>Impacts</a:t>
          </a:r>
        </a:p>
      </dgm:t>
    </dgm:pt>
    <dgm:pt modelId="{F8F6A18B-5C87-472A-B5A6-A26511546D83}" type="parTrans" cxnId="{A4CA1C10-CF0C-4CA2-BDDC-132A98E2A733}">
      <dgm:prSet/>
      <dgm:spPr/>
      <dgm:t>
        <a:bodyPr/>
        <a:lstStyle/>
        <a:p>
          <a:endParaRPr lang="en-US"/>
        </a:p>
      </dgm:t>
    </dgm:pt>
    <dgm:pt modelId="{B344AD73-C2D1-44F5-A057-79259AC2F24F}" type="sibTrans" cxnId="{A4CA1C10-CF0C-4CA2-BDDC-132A98E2A733}">
      <dgm:prSet/>
      <dgm:spPr/>
      <dgm:t>
        <a:bodyPr/>
        <a:lstStyle/>
        <a:p>
          <a:endParaRPr lang="en-US"/>
        </a:p>
      </dgm:t>
    </dgm:pt>
    <dgm:pt modelId="{12C58AAF-6403-48D8-8CB8-8091BBB2EF95}">
      <dgm:prSet/>
      <dgm:spPr/>
      <dgm:t>
        <a:bodyPr/>
        <a:lstStyle/>
        <a:p>
          <a:r>
            <a:rPr lang="en-US"/>
            <a:t>Education</a:t>
          </a:r>
        </a:p>
      </dgm:t>
    </dgm:pt>
    <dgm:pt modelId="{7FC47933-B882-4320-888D-E763DF3E0BA0}" type="parTrans" cxnId="{F595BDBB-BECF-4B67-A4DA-D31E284A09B1}">
      <dgm:prSet/>
      <dgm:spPr/>
      <dgm:t>
        <a:bodyPr/>
        <a:lstStyle/>
        <a:p>
          <a:endParaRPr lang="en-US"/>
        </a:p>
      </dgm:t>
    </dgm:pt>
    <dgm:pt modelId="{C920F7EC-CF32-42E7-83F6-8FC13AB4827B}" type="sibTrans" cxnId="{F595BDBB-BECF-4B67-A4DA-D31E284A09B1}">
      <dgm:prSet/>
      <dgm:spPr/>
      <dgm:t>
        <a:bodyPr/>
        <a:lstStyle/>
        <a:p>
          <a:endParaRPr lang="en-US"/>
        </a:p>
      </dgm:t>
    </dgm:pt>
    <dgm:pt modelId="{C2DAE00B-31D6-4AA9-A687-13152EEFF076}">
      <dgm:prSet/>
      <dgm:spPr/>
      <dgm:t>
        <a:bodyPr/>
        <a:lstStyle/>
        <a:p>
          <a:r>
            <a:rPr lang="en-US"/>
            <a:t>Employment</a:t>
          </a:r>
        </a:p>
      </dgm:t>
    </dgm:pt>
    <dgm:pt modelId="{4CCB87B5-3ADB-4C11-84A0-E23037FA2B55}" type="parTrans" cxnId="{0D690E04-E2FE-4B14-A668-BEF45502E075}">
      <dgm:prSet/>
      <dgm:spPr/>
      <dgm:t>
        <a:bodyPr/>
        <a:lstStyle/>
        <a:p>
          <a:endParaRPr lang="en-US"/>
        </a:p>
      </dgm:t>
    </dgm:pt>
    <dgm:pt modelId="{CEC71421-A9B9-4121-A372-CC57BDD66EF0}" type="sibTrans" cxnId="{0D690E04-E2FE-4B14-A668-BEF45502E075}">
      <dgm:prSet/>
      <dgm:spPr/>
      <dgm:t>
        <a:bodyPr/>
        <a:lstStyle/>
        <a:p>
          <a:endParaRPr lang="en-US"/>
        </a:p>
      </dgm:t>
    </dgm:pt>
    <dgm:pt modelId="{250D038A-1347-46B0-8515-3C47F69CB0B8}" type="pres">
      <dgm:prSet presAssocID="{62040A5E-6D69-4B7B-8273-0F8D56AB9E28}" presName="root" presStyleCnt="0">
        <dgm:presLayoutVars>
          <dgm:dir/>
          <dgm:resizeHandles val="exact"/>
        </dgm:presLayoutVars>
      </dgm:prSet>
      <dgm:spPr/>
    </dgm:pt>
    <dgm:pt modelId="{C1EC75BC-E2F2-475C-94ED-4B5BC62C8495}" type="pres">
      <dgm:prSet presAssocID="{D142B255-BD6E-4D82-B4CF-D5F7872DD15A}" presName="compNode" presStyleCnt="0"/>
      <dgm:spPr/>
    </dgm:pt>
    <dgm:pt modelId="{9D0C1A62-8DE1-430E-BE43-BD57B9E749B1}" type="pres">
      <dgm:prSet presAssocID="{D142B255-BD6E-4D82-B4CF-D5F7872DD15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31C9EB43-402D-45F3-BBC6-5590CE720B0B}" type="pres">
      <dgm:prSet presAssocID="{D142B255-BD6E-4D82-B4CF-D5F7872DD15A}" presName="iconSpace" presStyleCnt="0"/>
      <dgm:spPr/>
    </dgm:pt>
    <dgm:pt modelId="{5A676DAC-61AC-4F77-9428-2F6F80DD1A96}" type="pres">
      <dgm:prSet presAssocID="{D142B255-BD6E-4D82-B4CF-D5F7872DD15A}" presName="parTx" presStyleLbl="revTx" presStyleIdx="0" presStyleCnt="6">
        <dgm:presLayoutVars>
          <dgm:chMax val="0"/>
          <dgm:chPref val="0"/>
        </dgm:presLayoutVars>
      </dgm:prSet>
      <dgm:spPr/>
    </dgm:pt>
    <dgm:pt modelId="{087C4DAB-8870-40C6-A4F7-161E00DAC9B6}" type="pres">
      <dgm:prSet presAssocID="{D142B255-BD6E-4D82-B4CF-D5F7872DD15A}" presName="txSpace" presStyleCnt="0"/>
      <dgm:spPr/>
    </dgm:pt>
    <dgm:pt modelId="{5A2F1791-505B-4F42-8417-498E0D3D3FD7}" type="pres">
      <dgm:prSet presAssocID="{D142B255-BD6E-4D82-B4CF-D5F7872DD15A}" presName="desTx" presStyleLbl="revTx" presStyleIdx="1" presStyleCnt="6">
        <dgm:presLayoutVars/>
      </dgm:prSet>
      <dgm:spPr/>
    </dgm:pt>
    <dgm:pt modelId="{F6BECD2D-46B2-45C0-9A3E-363BDC443F0E}" type="pres">
      <dgm:prSet presAssocID="{9DD8F12B-6169-45DC-890E-BB8325271FC1}" presName="sibTrans" presStyleCnt="0"/>
      <dgm:spPr/>
    </dgm:pt>
    <dgm:pt modelId="{DAFEC926-C51D-492A-95EE-B0B2C9F84699}" type="pres">
      <dgm:prSet presAssocID="{5220CC5B-DDB2-4C89-BF11-758DF45875C3}" presName="compNode" presStyleCnt="0"/>
      <dgm:spPr/>
    </dgm:pt>
    <dgm:pt modelId="{14755DF7-0873-419E-8B81-A231AB48FB7C}" type="pres">
      <dgm:prSet presAssocID="{5220CC5B-DDB2-4C89-BF11-758DF45875C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"/>
        </a:ext>
      </dgm:extLst>
    </dgm:pt>
    <dgm:pt modelId="{E6F1AAC9-B8B5-41C0-8D7F-0E5EB87924E7}" type="pres">
      <dgm:prSet presAssocID="{5220CC5B-DDB2-4C89-BF11-758DF45875C3}" presName="iconSpace" presStyleCnt="0"/>
      <dgm:spPr/>
    </dgm:pt>
    <dgm:pt modelId="{43373D55-E011-4FA2-862E-9C665226F3A4}" type="pres">
      <dgm:prSet presAssocID="{5220CC5B-DDB2-4C89-BF11-758DF45875C3}" presName="parTx" presStyleLbl="revTx" presStyleIdx="2" presStyleCnt="6">
        <dgm:presLayoutVars>
          <dgm:chMax val="0"/>
          <dgm:chPref val="0"/>
        </dgm:presLayoutVars>
      </dgm:prSet>
      <dgm:spPr/>
    </dgm:pt>
    <dgm:pt modelId="{4D54A84B-9658-46BD-B7E1-F94D7E4AA319}" type="pres">
      <dgm:prSet presAssocID="{5220CC5B-DDB2-4C89-BF11-758DF45875C3}" presName="txSpace" presStyleCnt="0"/>
      <dgm:spPr/>
    </dgm:pt>
    <dgm:pt modelId="{20E93D4F-91BF-4958-97E4-0A5254AD51F2}" type="pres">
      <dgm:prSet presAssocID="{5220CC5B-DDB2-4C89-BF11-758DF45875C3}" presName="desTx" presStyleLbl="revTx" presStyleIdx="3" presStyleCnt="6">
        <dgm:presLayoutVars/>
      </dgm:prSet>
      <dgm:spPr/>
    </dgm:pt>
    <dgm:pt modelId="{D7687F4F-C1A2-4BD5-AE66-BE040A948DC7}" type="pres">
      <dgm:prSet presAssocID="{A6336E02-C1A8-4BE3-83D1-8070EC8DF701}" presName="sibTrans" presStyleCnt="0"/>
      <dgm:spPr/>
    </dgm:pt>
    <dgm:pt modelId="{D64CA2BA-C37B-4FC1-9A53-C0C61F7359F4}" type="pres">
      <dgm:prSet presAssocID="{E3F1FD00-C5DA-4D8F-B2F4-BCFCD33A3F1D}" presName="compNode" presStyleCnt="0"/>
      <dgm:spPr/>
    </dgm:pt>
    <dgm:pt modelId="{6FE29EEE-A9D8-4944-8F4C-749EBF58ACB6}" type="pres">
      <dgm:prSet presAssocID="{E3F1FD00-C5DA-4D8F-B2F4-BCFCD33A3F1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428222C3-C17B-47DF-8317-1F0D051A2DAD}" type="pres">
      <dgm:prSet presAssocID="{E3F1FD00-C5DA-4D8F-B2F4-BCFCD33A3F1D}" presName="iconSpace" presStyleCnt="0"/>
      <dgm:spPr/>
    </dgm:pt>
    <dgm:pt modelId="{2AA46604-02D3-4882-9DA4-B09668DFE2FB}" type="pres">
      <dgm:prSet presAssocID="{E3F1FD00-C5DA-4D8F-B2F4-BCFCD33A3F1D}" presName="parTx" presStyleLbl="revTx" presStyleIdx="4" presStyleCnt="6">
        <dgm:presLayoutVars>
          <dgm:chMax val="0"/>
          <dgm:chPref val="0"/>
        </dgm:presLayoutVars>
      </dgm:prSet>
      <dgm:spPr/>
    </dgm:pt>
    <dgm:pt modelId="{4EDCDF8D-EE72-4C1D-9596-080526141680}" type="pres">
      <dgm:prSet presAssocID="{E3F1FD00-C5DA-4D8F-B2F4-BCFCD33A3F1D}" presName="txSpace" presStyleCnt="0"/>
      <dgm:spPr/>
    </dgm:pt>
    <dgm:pt modelId="{02B67C53-490F-43CF-ACAD-6E3BBD91D70D}" type="pres">
      <dgm:prSet presAssocID="{E3F1FD00-C5DA-4D8F-B2F4-BCFCD33A3F1D}" presName="desTx" presStyleLbl="revTx" presStyleIdx="5" presStyleCnt="6">
        <dgm:presLayoutVars/>
      </dgm:prSet>
      <dgm:spPr/>
    </dgm:pt>
  </dgm:ptLst>
  <dgm:cxnLst>
    <dgm:cxn modelId="{0D690E04-E2FE-4B14-A668-BEF45502E075}" srcId="{E3F1FD00-C5DA-4D8F-B2F4-BCFCD33A3F1D}" destId="{C2DAE00B-31D6-4AA9-A687-13152EEFF076}" srcOrd="1" destOrd="0" parTransId="{4CCB87B5-3ADB-4C11-84A0-E23037FA2B55}" sibTransId="{CEC71421-A9B9-4121-A372-CC57BDD66EF0}"/>
    <dgm:cxn modelId="{A4CA1C10-CF0C-4CA2-BDDC-132A98E2A733}" srcId="{62040A5E-6D69-4B7B-8273-0F8D56AB9E28}" destId="{E3F1FD00-C5DA-4D8F-B2F4-BCFCD33A3F1D}" srcOrd="2" destOrd="0" parTransId="{F8F6A18B-5C87-472A-B5A6-A26511546D83}" sibTransId="{B344AD73-C2D1-44F5-A057-79259AC2F24F}"/>
    <dgm:cxn modelId="{8DDDD01C-74AC-4854-A93A-D86D738CD6F7}" type="presOf" srcId="{62040A5E-6D69-4B7B-8273-0F8D56AB9E28}" destId="{250D038A-1347-46B0-8515-3C47F69CB0B8}" srcOrd="0" destOrd="0" presId="urn:microsoft.com/office/officeart/2018/5/layout/CenteredIconLabelDescriptionList"/>
    <dgm:cxn modelId="{0F1CEE1C-7AB3-47E0-9CBA-42CCFABCEC6E}" type="presOf" srcId="{C2DAE00B-31D6-4AA9-A687-13152EEFF076}" destId="{02B67C53-490F-43CF-ACAD-6E3BBD91D70D}" srcOrd="0" destOrd="1" presId="urn:microsoft.com/office/officeart/2018/5/layout/CenteredIconLabelDescriptionList"/>
    <dgm:cxn modelId="{57FB6D24-0964-4C1E-BBE5-5B98EA6BAB9D}" type="presOf" srcId="{12C58AAF-6403-48D8-8CB8-8091BBB2EF95}" destId="{02B67C53-490F-43CF-ACAD-6E3BBD91D70D}" srcOrd="0" destOrd="0" presId="urn:microsoft.com/office/officeart/2018/5/layout/CenteredIconLabelDescriptionList"/>
    <dgm:cxn modelId="{03ADD45F-B559-4A26-B2C0-CF48C15EBF19}" type="presOf" srcId="{E3F1FD00-C5DA-4D8F-B2F4-BCFCD33A3F1D}" destId="{2AA46604-02D3-4882-9DA4-B09668DFE2FB}" srcOrd="0" destOrd="0" presId="urn:microsoft.com/office/officeart/2018/5/layout/CenteredIconLabelDescriptionList"/>
    <dgm:cxn modelId="{59176E44-66FF-44C8-8691-295960460333}" srcId="{62040A5E-6D69-4B7B-8273-0F8D56AB9E28}" destId="{5220CC5B-DDB2-4C89-BF11-758DF45875C3}" srcOrd="1" destOrd="0" parTransId="{1A1AC9C3-E85A-422D-B76B-7AF6BFB69969}" sibTransId="{A6336E02-C1A8-4BE3-83D1-8070EC8DF701}"/>
    <dgm:cxn modelId="{3BC9F576-E446-43E9-A71F-B3FFCB1CCC6B}" srcId="{62040A5E-6D69-4B7B-8273-0F8D56AB9E28}" destId="{D142B255-BD6E-4D82-B4CF-D5F7872DD15A}" srcOrd="0" destOrd="0" parTransId="{E5E0E507-BFE2-44C5-AD7B-AE580743F67C}" sibTransId="{9DD8F12B-6169-45DC-890E-BB8325271FC1}"/>
    <dgm:cxn modelId="{BEF11A89-C0ED-422D-871F-22AB373823B0}" type="presOf" srcId="{E49A1FF5-C172-416B-846A-FCBC59029402}" destId="{20E93D4F-91BF-4958-97E4-0A5254AD51F2}" srcOrd="0" destOrd="1" presId="urn:microsoft.com/office/officeart/2018/5/layout/CenteredIconLabelDescriptionList"/>
    <dgm:cxn modelId="{7CFA599F-4182-4774-80FD-6B4D0007EF81}" srcId="{5220CC5B-DDB2-4C89-BF11-758DF45875C3}" destId="{F82BE152-9A36-4FD5-886E-3652A5AF156D}" srcOrd="2" destOrd="0" parTransId="{98B94BA0-0707-488C-97FC-F3C333733CD0}" sibTransId="{53E9F58B-8620-4112-87E5-F4BAB55BB916}"/>
    <dgm:cxn modelId="{5E449BA4-35F2-4507-8918-DCFC12DBDDBF}" srcId="{5220CC5B-DDB2-4C89-BF11-758DF45875C3}" destId="{E8BE8ADB-29DA-4CCA-8A29-1BD88C32ED66}" srcOrd="0" destOrd="0" parTransId="{4A77DAE3-521E-428B-AA2C-5F04E32971BD}" sibTransId="{8AE15B13-CD5F-427C-BD2F-D3FD06ED8921}"/>
    <dgm:cxn modelId="{BEB394A5-F7D3-4205-805C-1DC9539BE6F2}" type="presOf" srcId="{E8BE8ADB-29DA-4CCA-8A29-1BD88C32ED66}" destId="{20E93D4F-91BF-4958-97E4-0A5254AD51F2}" srcOrd="0" destOrd="0" presId="urn:microsoft.com/office/officeart/2018/5/layout/CenteredIconLabelDescriptionList"/>
    <dgm:cxn modelId="{06EC59AF-327B-4A20-8647-F324267AF73C}" type="presOf" srcId="{D142B255-BD6E-4D82-B4CF-D5F7872DD15A}" destId="{5A676DAC-61AC-4F77-9428-2F6F80DD1A96}" srcOrd="0" destOrd="0" presId="urn:microsoft.com/office/officeart/2018/5/layout/CenteredIconLabelDescriptionList"/>
    <dgm:cxn modelId="{228B2FB4-1BAF-41E6-AC4A-74A1BF8B2A48}" type="presOf" srcId="{5220CC5B-DDB2-4C89-BF11-758DF45875C3}" destId="{43373D55-E011-4FA2-862E-9C665226F3A4}" srcOrd="0" destOrd="0" presId="urn:microsoft.com/office/officeart/2018/5/layout/CenteredIconLabelDescriptionList"/>
    <dgm:cxn modelId="{F595BDBB-BECF-4B67-A4DA-D31E284A09B1}" srcId="{E3F1FD00-C5DA-4D8F-B2F4-BCFCD33A3F1D}" destId="{12C58AAF-6403-48D8-8CB8-8091BBB2EF95}" srcOrd="0" destOrd="0" parTransId="{7FC47933-B882-4320-888D-E763DF3E0BA0}" sibTransId="{C920F7EC-CF32-42E7-83F6-8FC13AB4827B}"/>
    <dgm:cxn modelId="{2F6A5EC9-01B3-4861-934F-C8F515D974DC}" srcId="{5220CC5B-DDB2-4C89-BF11-758DF45875C3}" destId="{E49A1FF5-C172-416B-846A-FCBC59029402}" srcOrd="1" destOrd="0" parTransId="{DF170F82-38F1-42AE-8AAB-11A8989435A4}" sibTransId="{3152AEEC-0E47-426D-B203-D16BD6D273DA}"/>
    <dgm:cxn modelId="{AD5A9BF7-5EED-49AB-BC9B-B37437AE28F3}" type="presOf" srcId="{F82BE152-9A36-4FD5-886E-3652A5AF156D}" destId="{20E93D4F-91BF-4958-97E4-0A5254AD51F2}" srcOrd="0" destOrd="2" presId="urn:microsoft.com/office/officeart/2018/5/layout/CenteredIconLabelDescriptionList"/>
    <dgm:cxn modelId="{1874D4E3-C25B-4214-8938-C4C6EDECFE4C}" type="presParOf" srcId="{250D038A-1347-46B0-8515-3C47F69CB0B8}" destId="{C1EC75BC-E2F2-475C-94ED-4B5BC62C8495}" srcOrd="0" destOrd="0" presId="urn:microsoft.com/office/officeart/2018/5/layout/CenteredIconLabelDescriptionList"/>
    <dgm:cxn modelId="{05626B88-2267-45A9-8EA0-E6DB9FF1146D}" type="presParOf" srcId="{C1EC75BC-E2F2-475C-94ED-4B5BC62C8495}" destId="{9D0C1A62-8DE1-430E-BE43-BD57B9E749B1}" srcOrd="0" destOrd="0" presId="urn:microsoft.com/office/officeart/2018/5/layout/CenteredIconLabelDescriptionList"/>
    <dgm:cxn modelId="{42C3E4D2-E2B9-4C3C-AF0A-9653AFB292B1}" type="presParOf" srcId="{C1EC75BC-E2F2-475C-94ED-4B5BC62C8495}" destId="{31C9EB43-402D-45F3-BBC6-5590CE720B0B}" srcOrd="1" destOrd="0" presId="urn:microsoft.com/office/officeart/2018/5/layout/CenteredIconLabelDescriptionList"/>
    <dgm:cxn modelId="{C26B3903-F5B1-493D-983E-DD5C77B6D05C}" type="presParOf" srcId="{C1EC75BC-E2F2-475C-94ED-4B5BC62C8495}" destId="{5A676DAC-61AC-4F77-9428-2F6F80DD1A96}" srcOrd="2" destOrd="0" presId="urn:microsoft.com/office/officeart/2018/5/layout/CenteredIconLabelDescriptionList"/>
    <dgm:cxn modelId="{9696DCA1-9F00-48BF-A7ED-9DB90B9B16A3}" type="presParOf" srcId="{C1EC75BC-E2F2-475C-94ED-4B5BC62C8495}" destId="{087C4DAB-8870-40C6-A4F7-161E00DAC9B6}" srcOrd="3" destOrd="0" presId="urn:microsoft.com/office/officeart/2018/5/layout/CenteredIconLabelDescriptionList"/>
    <dgm:cxn modelId="{960EA10F-8F60-445F-9CB9-4E09B722066E}" type="presParOf" srcId="{C1EC75BC-E2F2-475C-94ED-4B5BC62C8495}" destId="{5A2F1791-505B-4F42-8417-498E0D3D3FD7}" srcOrd="4" destOrd="0" presId="urn:microsoft.com/office/officeart/2018/5/layout/CenteredIconLabelDescriptionList"/>
    <dgm:cxn modelId="{E6AC1F34-C201-458A-98BC-61EF1F4DFDEA}" type="presParOf" srcId="{250D038A-1347-46B0-8515-3C47F69CB0B8}" destId="{F6BECD2D-46B2-45C0-9A3E-363BDC443F0E}" srcOrd="1" destOrd="0" presId="urn:microsoft.com/office/officeart/2018/5/layout/CenteredIconLabelDescriptionList"/>
    <dgm:cxn modelId="{EB31DBE4-A280-408A-B6DA-FA1A2ADE3A52}" type="presParOf" srcId="{250D038A-1347-46B0-8515-3C47F69CB0B8}" destId="{DAFEC926-C51D-492A-95EE-B0B2C9F84699}" srcOrd="2" destOrd="0" presId="urn:microsoft.com/office/officeart/2018/5/layout/CenteredIconLabelDescriptionList"/>
    <dgm:cxn modelId="{44015E1C-EDD9-4A9A-8A92-EA1A22CAA91B}" type="presParOf" srcId="{DAFEC926-C51D-492A-95EE-B0B2C9F84699}" destId="{14755DF7-0873-419E-8B81-A231AB48FB7C}" srcOrd="0" destOrd="0" presId="urn:microsoft.com/office/officeart/2018/5/layout/CenteredIconLabelDescriptionList"/>
    <dgm:cxn modelId="{584834A0-6372-4573-B988-5B678B652EE8}" type="presParOf" srcId="{DAFEC926-C51D-492A-95EE-B0B2C9F84699}" destId="{E6F1AAC9-B8B5-41C0-8D7F-0E5EB87924E7}" srcOrd="1" destOrd="0" presId="urn:microsoft.com/office/officeart/2018/5/layout/CenteredIconLabelDescriptionList"/>
    <dgm:cxn modelId="{B5E797EA-F76F-4E40-917F-5B55FD24B077}" type="presParOf" srcId="{DAFEC926-C51D-492A-95EE-B0B2C9F84699}" destId="{43373D55-E011-4FA2-862E-9C665226F3A4}" srcOrd="2" destOrd="0" presId="urn:microsoft.com/office/officeart/2018/5/layout/CenteredIconLabelDescriptionList"/>
    <dgm:cxn modelId="{77A73177-507A-4DDA-B247-937B698A4710}" type="presParOf" srcId="{DAFEC926-C51D-492A-95EE-B0B2C9F84699}" destId="{4D54A84B-9658-46BD-B7E1-F94D7E4AA319}" srcOrd="3" destOrd="0" presId="urn:microsoft.com/office/officeart/2018/5/layout/CenteredIconLabelDescriptionList"/>
    <dgm:cxn modelId="{4CA5EC31-960E-41D2-850F-623FC4D29941}" type="presParOf" srcId="{DAFEC926-C51D-492A-95EE-B0B2C9F84699}" destId="{20E93D4F-91BF-4958-97E4-0A5254AD51F2}" srcOrd="4" destOrd="0" presId="urn:microsoft.com/office/officeart/2018/5/layout/CenteredIconLabelDescriptionList"/>
    <dgm:cxn modelId="{D7C1D59E-C861-4BA0-964C-5DCAD8ABB9FE}" type="presParOf" srcId="{250D038A-1347-46B0-8515-3C47F69CB0B8}" destId="{D7687F4F-C1A2-4BD5-AE66-BE040A948DC7}" srcOrd="3" destOrd="0" presId="urn:microsoft.com/office/officeart/2018/5/layout/CenteredIconLabelDescriptionList"/>
    <dgm:cxn modelId="{E8D40A3F-3AAF-4310-93AA-80244C1FD20F}" type="presParOf" srcId="{250D038A-1347-46B0-8515-3C47F69CB0B8}" destId="{D64CA2BA-C37B-4FC1-9A53-C0C61F7359F4}" srcOrd="4" destOrd="0" presId="urn:microsoft.com/office/officeart/2018/5/layout/CenteredIconLabelDescriptionList"/>
    <dgm:cxn modelId="{C2D6DDAE-CE4D-4137-87DA-9ED48BC22904}" type="presParOf" srcId="{D64CA2BA-C37B-4FC1-9A53-C0C61F7359F4}" destId="{6FE29EEE-A9D8-4944-8F4C-749EBF58ACB6}" srcOrd="0" destOrd="0" presId="urn:microsoft.com/office/officeart/2018/5/layout/CenteredIconLabelDescriptionList"/>
    <dgm:cxn modelId="{BFB17FA5-E275-4A71-81CE-84B0DB8DF5C8}" type="presParOf" srcId="{D64CA2BA-C37B-4FC1-9A53-C0C61F7359F4}" destId="{428222C3-C17B-47DF-8317-1F0D051A2DAD}" srcOrd="1" destOrd="0" presId="urn:microsoft.com/office/officeart/2018/5/layout/CenteredIconLabelDescriptionList"/>
    <dgm:cxn modelId="{76EA6F5C-3833-4F37-BF76-ED204828D8F5}" type="presParOf" srcId="{D64CA2BA-C37B-4FC1-9A53-C0C61F7359F4}" destId="{2AA46604-02D3-4882-9DA4-B09668DFE2FB}" srcOrd="2" destOrd="0" presId="urn:microsoft.com/office/officeart/2018/5/layout/CenteredIconLabelDescriptionList"/>
    <dgm:cxn modelId="{E0820ED3-2C9B-46CE-BCFC-F86D433ADA19}" type="presParOf" srcId="{D64CA2BA-C37B-4FC1-9A53-C0C61F7359F4}" destId="{4EDCDF8D-EE72-4C1D-9596-080526141680}" srcOrd="3" destOrd="0" presId="urn:microsoft.com/office/officeart/2018/5/layout/CenteredIconLabelDescriptionList"/>
    <dgm:cxn modelId="{B7AA4C40-61F3-42C3-8F2B-D5978DAF2767}" type="presParOf" srcId="{D64CA2BA-C37B-4FC1-9A53-C0C61F7359F4}" destId="{02B67C53-490F-43CF-ACAD-6E3BBD91D70D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40550-AEE2-4E32-8453-0721477AE5FD}">
      <dsp:nvSpPr>
        <dsp:cNvPr id="0" name=""/>
        <dsp:cNvSpPr/>
      </dsp:nvSpPr>
      <dsp:spPr>
        <a:xfrm>
          <a:off x="862601" y="368103"/>
          <a:ext cx="1259299" cy="12592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A06914-C078-415C-9A96-2B27F0D1D33D}">
      <dsp:nvSpPr>
        <dsp:cNvPr id="0" name=""/>
        <dsp:cNvSpPr/>
      </dsp:nvSpPr>
      <dsp:spPr>
        <a:xfrm>
          <a:off x="1130976" y="636479"/>
          <a:ext cx="722548" cy="722548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03523B-092A-4D11-8083-E064842AC1A6}">
      <dsp:nvSpPr>
        <dsp:cNvPr id="0" name=""/>
        <dsp:cNvSpPr/>
      </dsp:nvSpPr>
      <dsp:spPr>
        <a:xfrm>
          <a:off x="460038" y="2019644"/>
          <a:ext cx="206442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dirty="0"/>
            <a:t>Democracy</a:t>
          </a:r>
        </a:p>
      </dsp:txBody>
      <dsp:txXfrm>
        <a:off x="460038" y="2019644"/>
        <a:ext cx="2064425" cy="720000"/>
      </dsp:txXfrm>
    </dsp:sp>
    <dsp:sp modelId="{34350CDA-8D96-4693-8731-FC901A44B349}">
      <dsp:nvSpPr>
        <dsp:cNvPr id="0" name=""/>
        <dsp:cNvSpPr/>
      </dsp:nvSpPr>
      <dsp:spPr>
        <a:xfrm>
          <a:off x="3288300" y="368103"/>
          <a:ext cx="1259299" cy="12592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6B862E-A8F1-4573-B772-330A807B2FF5}">
      <dsp:nvSpPr>
        <dsp:cNvPr id="0" name=""/>
        <dsp:cNvSpPr/>
      </dsp:nvSpPr>
      <dsp:spPr>
        <a:xfrm>
          <a:off x="3556675" y="636479"/>
          <a:ext cx="722548" cy="7225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BC92F-F152-4237-BA2E-D45738999FB7}">
      <dsp:nvSpPr>
        <dsp:cNvPr id="0" name=""/>
        <dsp:cNvSpPr/>
      </dsp:nvSpPr>
      <dsp:spPr>
        <a:xfrm>
          <a:off x="2885737" y="2019644"/>
          <a:ext cx="206442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dirty="0"/>
            <a:t>Economy</a:t>
          </a:r>
        </a:p>
      </dsp:txBody>
      <dsp:txXfrm>
        <a:off x="2885737" y="2019644"/>
        <a:ext cx="2064425" cy="720000"/>
      </dsp:txXfrm>
    </dsp:sp>
    <dsp:sp modelId="{7F81EAEB-7FC9-46E4-B77E-21286EE78B45}">
      <dsp:nvSpPr>
        <dsp:cNvPr id="0" name=""/>
        <dsp:cNvSpPr/>
      </dsp:nvSpPr>
      <dsp:spPr>
        <a:xfrm>
          <a:off x="5714000" y="368103"/>
          <a:ext cx="1259299" cy="125929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10D92E-A492-43CB-897B-AA8F34F3B889}">
      <dsp:nvSpPr>
        <dsp:cNvPr id="0" name=""/>
        <dsp:cNvSpPr/>
      </dsp:nvSpPr>
      <dsp:spPr>
        <a:xfrm>
          <a:off x="5982375" y="636479"/>
          <a:ext cx="722548" cy="7225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A46AA-C3E7-4ED9-9014-437D48555498}">
      <dsp:nvSpPr>
        <dsp:cNvPr id="0" name=""/>
        <dsp:cNvSpPr/>
      </dsp:nvSpPr>
      <dsp:spPr>
        <a:xfrm>
          <a:off x="5311437" y="2019644"/>
          <a:ext cx="206442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dirty="0"/>
            <a:t>Potential Pitfalls</a:t>
          </a:r>
        </a:p>
      </dsp:txBody>
      <dsp:txXfrm>
        <a:off x="5311437" y="2019644"/>
        <a:ext cx="2064425" cy="720000"/>
      </dsp:txXfrm>
    </dsp:sp>
    <dsp:sp modelId="{8A024FEB-50B4-4081-A6C3-97BB180BDC3E}">
      <dsp:nvSpPr>
        <dsp:cNvPr id="0" name=""/>
        <dsp:cNvSpPr/>
      </dsp:nvSpPr>
      <dsp:spPr>
        <a:xfrm>
          <a:off x="8139699" y="368103"/>
          <a:ext cx="1259299" cy="125929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3909E8-EC50-438A-AAAD-8C1C46159D38}">
      <dsp:nvSpPr>
        <dsp:cNvPr id="0" name=""/>
        <dsp:cNvSpPr/>
      </dsp:nvSpPr>
      <dsp:spPr>
        <a:xfrm>
          <a:off x="8408074" y="636479"/>
          <a:ext cx="722548" cy="72254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A8E9CA-C00A-45F1-88F7-DD9BC81BFE21}">
      <dsp:nvSpPr>
        <dsp:cNvPr id="0" name=""/>
        <dsp:cNvSpPr/>
      </dsp:nvSpPr>
      <dsp:spPr>
        <a:xfrm>
          <a:off x="7737136" y="2019644"/>
          <a:ext cx="206442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/>
            <a:t>Spending Initiative</a:t>
          </a:r>
        </a:p>
      </dsp:txBody>
      <dsp:txXfrm>
        <a:off x="7737136" y="2019644"/>
        <a:ext cx="2064425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0C1A62-8DE1-430E-BE43-BD57B9E749B1}">
      <dsp:nvSpPr>
        <dsp:cNvPr id="0" name=""/>
        <dsp:cNvSpPr/>
      </dsp:nvSpPr>
      <dsp:spPr>
        <a:xfrm>
          <a:off x="1000041" y="280814"/>
          <a:ext cx="1070937" cy="10709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676DAC-61AC-4F77-9428-2F6F80DD1A96}">
      <dsp:nvSpPr>
        <dsp:cNvPr id="0" name=""/>
        <dsp:cNvSpPr/>
      </dsp:nvSpPr>
      <dsp:spPr>
        <a:xfrm>
          <a:off x="5599" y="1461235"/>
          <a:ext cx="3059821" cy="458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000" kern="1200"/>
            <a:t>USD 100 million</a:t>
          </a:r>
        </a:p>
      </dsp:txBody>
      <dsp:txXfrm>
        <a:off x="5599" y="1461235"/>
        <a:ext cx="3059821" cy="458973"/>
      </dsp:txXfrm>
    </dsp:sp>
    <dsp:sp modelId="{5A2F1791-505B-4F42-8417-498E0D3D3FD7}">
      <dsp:nvSpPr>
        <dsp:cNvPr id="0" name=""/>
        <dsp:cNvSpPr/>
      </dsp:nvSpPr>
      <dsp:spPr>
        <a:xfrm>
          <a:off x="5599" y="1971130"/>
          <a:ext cx="3059821" cy="855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755DF7-0873-419E-8B81-A231AB48FB7C}">
      <dsp:nvSpPr>
        <dsp:cNvPr id="0" name=""/>
        <dsp:cNvSpPr/>
      </dsp:nvSpPr>
      <dsp:spPr>
        <a:xfrm>
          <a:off x="4595331" y="280814"/>
          <a:ext cx="1070937" cy="10709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373D55-E011-4FA2-862E-9C665226F3A4}">
      <dsp:nvSpPr>
        <dsp:cNvPr id="0" name=""/>
        <dsp:cNvSpPr/>
      </dsp:nvSpPr>
      <dsp:spPr>
        <a:xfrm>
          <a:off x="3600889" y="1461235"/>
          <a:ext cx="3059821" cy="458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000" kern="1200"/>
            <a:t>Water resources</a:t>
          </a:r>
        </a:p>
      </dsp:txBody>
      <dsp:txXfrm>
        <a:off x="3600889" y="1461235"/>
        <a:ext cx="3059821" cy="458973"/>
      </dsp:txXfrm>
    </dsp:sp>
    <dsp:sp modelId="{20E93D4F-91BF-4958-97E4-0A5254AD51F2}">
      <dsp:nvSpPr>
        <dsp:cNvPr id="0" name=""/>
        <dsp:cNvSpPr/>
      </dsp:nvSpPr>
      <dsp:spPr>
        <a:xfrm>
          <a:off x="3600889" y="1971130"/>
          <a:ext cx="3059821" cy="855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Allocation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Sanitation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Preservation</a:t>
          </a:r>
        </a:p>
      </dsp:txBody>
      <dsp:txXfrm>
        <a:off x="3600889" y="1971130"/>
        <a:ext cx="3059821" cy="855802"/>
      </dsp:txXfrm>
    </dsp:sp>
    <dsp:sp modelId="{6FE29EEE-A9D8-4944-8F4C-749EBF58ACB6}">
      <dsp:nvSpPr>
        <dsp:cNvPr id="0" name=""/>
        <dsp:cNvSpPr/>
      </dsp:nvSpPr>
      <dsp:spPr>
        <a:xfrm>
          <a:off x="8190621" y="280814"/>
          <a:ext cx="1070937" cy="10709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A46604-02D3-4882-9DA4-B09668DFE2FB}">
      <dsp:nvSpPr>
        <dsp:cNvPr id="0" name=""/>
        <dsp:cNvSpPr/>
      </dsp:nvSpPr>
      <dsp:spPr>
        <a:xfrm>
          <a:off x="7196179" y="1461235"/>
          <a:ext cx="3059821" cy="458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000" kern="1200"/>
            <a:t>Impacts</a:t>
          </a:r>
        </a:p>
      </dsp:txBody>
      <dsp:txXfrm>
        <a:off x="7196179" y="1461235"/>
        <a:ext cx="3059821" cy="458973"/>
      </dsp:txXfrm>
    </dsp:sp>
    <dsp:sp modelId="{02B67C53-490F-43CF-ACAD-6E3BBD91D70D}">
      <dsp:nvSpPr>
        <dsp:cNvPr id="0" name=""/>
        <dsp:cNvSpPr/>
      </dsp:nvSpPr>
      <dsp:spPr>
        <a:xfrm>
          <a:off x="7196179" y="1971130"/>
          <a:ext cx="3059821" cy="855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Education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Employment</a:t>
          </a:r>
        </a:p>
      </dsp:txBody>
      <dsp:txXfrm>
        <a:off x="7196179" y="1971130"/>
        <a:ext cx="3059821" cy="855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F8D9BC6C-3D7D-4AD3-BAF7-11ECE52C9E33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0657812-8D42-42F6-9806-890119DB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32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imbio.com/photos/Bill+Clinton/Duma+Boko/2nd+CGDC+Annual+Meeting+2012+Day+3/YOepzGHW8np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gnatureafricansafaris.com/botswana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kayafrica.com/botswana-unemploymentmovement-protest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Wikipedia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57812-8D42-42F6-9806-890119DB5F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03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57812-8D42-42F6-9806-890119DB5F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99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http://www.zimbio.com/photos/Bill+Clinton/Duma+Boko/2nd+CGDC+Annual+Meeting+2012+Day+3/YOepzGHW8np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57812-8D42-42F6-9806-890119DB5F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3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https://www.signatureafricansafaris.com/botswana/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57812-8D42-42F6-9806-890119DB5F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20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https://www.okayafrica.com/botswana-unemploymentmovement-protest/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57812-8D42-42F6-9806-890119DB5F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156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Wikipedia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57812-8D42-42F6-9806-890119DB5F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18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0858-D840-4650-9E7B-63F819A7394A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6320D-2B6E-4D2C-82A0-45B9F8322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463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0858-D840-4650-9E7B-63F819A7394A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6320D-2B6E-4D2C-82A0-45B9F8322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21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0858-D840-4650-9E7B-63F819A7394A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6320D-2B6E-4D2C-82A0-45B9F8322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98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0858-D840-4650-9E7B-63F819A7394A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6320D-2B6E-4D2C-82A0-45B9F8322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88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0858-D840-4650-9E7B-63F819A7394A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6320D-2B6E-4D2C-82A0-45B9F8322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120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0858-D840-4650-9E7B-63F819A7394A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6320D-2B6E-4D2C-82A0-45B9F8322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72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0858-D840-4650-9E7B-63F819A7394A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6320D-2B6E-4D2C-82A0-45B9F832296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944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0858-D840-4650-9E7B-63F819A7394A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6320D-2B6E-4D2C-82A0-45B9F8322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98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0858-D840-4650-9E7B-63F819A7394A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6320D-2B6E-4D2C-82A0-45B9F8322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78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0858-D840-4650-9E7B-63F819A7394A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6320D-2B6E-4D2C-82A0-45B9F8322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8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3B00858-D840-4650-9E7B-63F819A7394A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6320D-2B6E-4D2C-82A0-45B9F8322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5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73B00858-D840-4650-9E7B-63F819A7394A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9FC6320D-2B6E-4D2C-82A0-45B9F8322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9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D7FCD31-B6A0-453B-AC5B-4A7F4219A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2428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B52942-AE75-4CDA-A25C-E347772D9F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3418891"/>
            <a:ext cx="8991600" cy="1645920"/>
          </a:xfrm>
        </p:spPr>
        <p:txBody>
          <a:bodyPr>
            <a:normAutofit/>
          </a:bodyPr>
          <a:lstStyle/>
          <a:p>
            <a:r>
              <a:rPr lang="en-US" sz="3200" dirty="0"/>
              <a:t>Botswana: Prosperity Undermined by Social discontent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46E13B-87A2-46FA-B368-8A29E986D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5384691"/>
            <a:ext cx="6801612" cy="73697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Brittany Sheffield</a:t>
            </a:r>
            <a:br>
              <a:rPr lang="en-US" sz="1400" dirty="0"/>
            </a:br>
            <a:r>
              <a:rPr lang="en-US" sz="1400" dirty="0"/>
              <a:t>17 April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DB3ABC-F3F2-4DA7-9629-55AF3BAE4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578" y="640079"/>
            <a:ext cx="3686844" cy="245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54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B6BE2F-F920-4B78-93F8-D8FD93ECFC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BDP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A0542A-7334-41A5-966A-A5F177906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09280" y="3143248"/>
            <a:ext cx="3818558" cy="2596776"/>
          </a:xfrm>
        </p:spPr>
        <p:txBody>
          <a:bodyPr/>
          <a:lstStyle/>
          <a:p>
            <a:r>
              <a:rPr lang="en-US" dirty="0"/>
              <a:t>Similar platforms, different execution</a:t>
            </a:r>
          </a:p>
          <a:p>
            <a:r>
              <a:rPr lang="en-US" dirty="0"/>
              <a:t>Inconsistent leadership mentalities</a:t>
            </a:r>
          </a:p>
          <a:p>
            <a:r>
              <a:rPr lang="en-US" dirty="0"/>
              <a:t>Incumbent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5DB543-ECD1-4C22-ACAC-E044E2467E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8315" y="3143248"/>
            <a:ext cx="4253484" cy="2596776"/>
          </a:xfrm>
        </p:spPr>
        <p:txBody>
          <a:bodyPr/>
          <a:lstStyle/>
          <a:p>
            <a:r>
              <a:rPr lang="en-US" dirty="0"/>
              <a:t>Similar platforms, different execution</a:t>
            </a:r>
          </a:p>
          <a:p>
            <a:r>
              <a:rPr lang="en-US" dirty="0"/>
              <a:t>Same leadership</a:t>
            </a:r>
          </a:p>
          <a:p>
            <a:r>
              <a:rPr lang="en-US" dirty="0"/>
              <a:t>Coalition opposition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D5B1279-5655-4DAA-BD66-5EDABD92D1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53975" y="2313433"/>
            <a:ext cx="5022166" cy="704087"/>
          </a:xfrm>
        </p:spPr>
        <p:txBody>
          <a:bodyPr>
            <a:normAutofit/>
          </a:bodyPr>
          <a:lstStyle/>
          <a:p>
            <a:r>
              <a:rPr lang="en-US" sz="2800" dirty="0"/>
              <a:t>UDC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A7905D-8766-4166-8A31-CF39C2432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Botswana Democratic Party vs.</a:t>
            </a:r>
            <a:br>
              <a:rPr lang="en-US" dirty="0"/>
            </a:br>
            <a:r>
              <a:rPr lang="en-US" dirty="0"/>
              <a:t>the Umbrella for Democratic Change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6A990B-EF19-4293-AD69-E6F9225C5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836" y="4766287"/>
            <a:ext cx="1454443" cy="1947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5D4341-8F15-428E-8A41-48106B362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057" y="4864149"/>
            <a:ext cx="1581005" cy="175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30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F71FD-3CA8-488D-85C7-6424A1292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Agenda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65C20733-C378-49D4-A890-227F4D7FE2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3094248"/>
              </p:ext>
            </p:extLst>
          </p:nvPr>
        </p:nvGraphicFramePr>
        <p:xfrm>
          <a:off x="965200" y="2638425"/>
          <a:ext cx="10261600" cy="310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9552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A203A-714F-4ABC-9D3F-3ABB31281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BCC97-58FB-473B-8018-C71A13927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411895"/>
            <a:ext cx="7729728" cy="40419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/>
              <a:t>Botswana is likely to remain stable for the next twelve to eighteen months:</a:t>
            </a:r>
          </a:p>
          <a:p>
            <a:pPr algn="just"/>
            <a:r>
              <a:rPr lang="en-US" dirty="0"/>
              <a:t>Lack of political corruption</a:t>
            </a:r>
          </a:p>
          <a:p>
            <a:pPr algn="just"/>
            <a:r>
              <a:rPr lang="en-US" dirty="0"/>
              <a:t>Free and open democracy</a:t>
            </a:r>
          </a:p>
          <a:p>
            <a:pPr algn="just"/>
            <a:r>
              <a:rPr lang="en-US" dirty="0"/>
              <a:t>Growth of economy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sz="2000" dirty="0"/>
              <a:t>Caveat: social unrest</a:t>
            </a:r>
          </a:p>
          <a:p>
            <a:pPr algn="just"/>
            <a:r>
              <a:rPr lang="en-US" dirty="0"/>
              <a:t>Economic opportunities</a:t>
            </a:r>
          </a:p>
          <a:p>
            <a:pPr algn="just"/>
            <a:r>
              <a:rPr lang="en-US" dirty="0"/>
              <a:t>Water disparity</a:t>
            </a:r>
          </a:p>
        </p:txBody>
      </p:sp>
    </p:spTree>
    <p:extLst>
      <p:ext uri="{BB962C8B-B14F-4D97-AF65-F5344CB8AC3E}">
        <p14:creationId xmlns:p14="http://schemas.microsoft.com/office/powerpoint/2010/main" val="148276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F22F6-D763-4DA9-8DBF-0CA0E230C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>
            <a:normAutofit/>
          </a:bodyPr>
          <a:lstStyle/>
          <a:p>
            <a:r>
              <a:rPr lang="en-US" dirty="0"/>
              <a:t>An Exemplar Democracy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0B36B-45D7-4131-B593-CC5C116E2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1992" y="2638044"/>
            <a:ext cx="3631692" cy="3101983"/>
          </a:xfrm>
        </p:spPr>
        <p:txBody>
          <a:bodyPr>
            <a:normAutofit/>
          </a:bodyPr>
          <a:lstStyle/>
          <a:p>
            <a:r>
              <a:rPr lang="en-US" dirty="0"/>
              <a:t>Low corruption</a:t>
            </a:r>
          </a:p>
          <a:p>
            <a:r>
              <a:rPr lang="en-US" dirty="0"/>
              <a:t>Multiparty democracy</a:t>
            </a:r>
          </a:p>
          <a:p>
            <a:pPr lvl="1"/>
            <a:r>
              <a:rPr lang="en-US" dirty="0"/>
              <a:t>Botswana Democratic Party (BDP)</a:t>
            </a:r>
          </a:p>
          <a:p>
            <a:pPr lvl="1"/>
            <a:r>
              <a:rPr lang="en-US" dirty="0"/>
              <a:t>Umbrella for Democratic Change (UDC)</a:t>
            </a:r>
          </a:p>
          <a:p>
            <a:r>
              <a:rPr lang="en-US" dirty="0"/>
              <a:t>UDC success</a:t>
            </a:r>
          </a:p>
          <a:p>
            <a:pPr lvl="1"/>
            <a:r>
              <a:rPr lang="en-US" dirty="0"/>
              <a:t>Recent elections</a:t>
            </a:r>
          </a:p>
          <a:p>
            <a:pPr lvl="1"/>
            <a:r>
              <a:rPr lang="en-US" dirty="0"/>
              <a:t>Economic focused platform</a:t>
            </a:r>
          </a:p>
        </p:txBody>
      </p:sp>
      <p:pic>
        <p:nvPicPr>
          <p:cNvPr id="5" name="Picture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DFD827A2-5B62-4971-83F3-9A61F452E3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05" r="9605"/>
          <a:stretch/>
        </p:blipFill>
        <p:spPr>
          <a:xfrm>
            <a:off x="6096000" y="2638045"/>
            <a:ext cx="3944903" cy="3255264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3794E5-BE12-4CE2-8F9B-CC460199D491}"/>
              </a:ext>
            </a:extLst>
          </p:cNvPr>
          <p:cNvSpPr txBox="1"/>
          <p:nvPr/>
        </p:nvSpPr>
        <p:spPr>
          <a:xfrm>
            <a:off x="6501156" y="5893308"/>
            <a:ext cx="3134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Duma Boko Meeting Bill Clinton, 2012 | </a:t>
            </a:r>
            <a:r>
              <a:rPr lang="en-US" sz="1200" dirty="0" err="1"/>
              <a:t>Zimbio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80514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B926A-FAEA-47E6-B1BD-6A5DA1DF1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/>
          <a:lstStyle/>
          <a:p>
            <a:r>
              <a:rPr lang="en-US" dirty="0"/>
              <a:t>Economic Prosperity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22167-824C-48B5-8483-6A1C958DC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7068" y="2638044"/>
            <a:ext cx="7729728" cy="3101983"/>
          </a:xfrm>
        </p:spPr>
        <p:txBody>
          <a:bodyPr/>
          <a:lstStyle/>
          <a:p>
            <a:r>
              <a:rPr lang="en-US" dirty="0"/>
              <a:t>Natural resources</a:t>
            </a:r>
          </a:p>
          <a:p>
            <a:pPr lvl="1"/>
            <a:r>
              <a:rPr lang="en-US" dirty="0"/>
              <a:t>Mining</a:t>
            </a:r>
          </a:p>
          <a:p>
            <a:pPr lvl="1"/>
            <a:r>
              <a:rPr lang="en-US" dirty="0"/>
              <a:t>Tourism</a:t>
            </a:r>
          </a:p>
          <a:p>
            <a:r>
              <a:rPr lang="en-US" dirty="0"/>
              <a:t>Reliance on environment</a:t>
            </a:r>
          </a:p>
          <a:p>
            <a:pPr lvl="1"/>
            <a:r>
              <a:rPr lang="en-US" dirty="0"/>
              <a:t>Populous centered around environment</a:t>
            </a:r>
          </a:p>
          <a:p>
            <a:pPr lvl="1"/>
            <a:r>
              <a:rPr lang="en-US" dirty="0"/>
              <a:t>Increased urban demand of water</a:t>
            </a:r>
          </a:p>
          <a:p>
            <a:pPr lvl="1"/>
            <a:r>
              <a:rPr lang="en-US" dirty="0"/>
              <a:t>Aquifers beyond sustainability</a:t>
            </a:r>
          </a:p>
          <a:p>
            <a:pPr lvl="1"/>
            <a:endParaRPr lang="en-US" dirty="0"/>
          </a:p>
        </p:txBody>
      </p:sp>
      <p:pic>
        <p:nvPicPr>
          <p:cNvPr id="5" name="Picture 4" descr="A group of zebra standing on top of a grass covered field&#10;&#10;Description automatically generated">
            <a:extLst>
              <a:ext uri="{FF2B5EF4-FFF2-40B4-BE49-F238E27FC236}">
                <a16:creationId xmlns:a16="http://schemas.microsoft.com/office/drawing/2014/main" id="{7BC81193-4310-449D-8EB2-1D866FBFA6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0" r="-4" b="-4"/>
          <a:stretch/>
        </p:blipFill>
        <p:spPr>
          <a:xfrm>
            <a:off x="6138204" y="2626640"/>
            <a:ext cx="3855719" cy="3197795"/>
          </a:xfrm>
          <a:prstGeom prst="rect">
            <a:avLst/>
          </a:prstGeom>
          <a:ln w="38100" cap="sq">
            <a:solidFill>
              <a:srgbClr val="FFFFFF"/>
            </a:solidFill>
            <a:miter lim="8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F1861B-D5E1-4375-A2FA-9C74F56AFF3E}"/>
              </a:ext>
            </a:extLst>
          </p:cNvPr>
          <p:cNvSpPr txBox="1"/>
          <p:nvPr/>
        </p:nvSpPr>
        <p:spPr>
          <a:xfrm>
            <a:off x="6617091" y="5892253"/>
            <a:ext cx="2897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Botswanan Safari | Signature African Safaris</a:t>
            </a:r>
          </a:p>
        </p:txBody>
      </p:sp>
    </p:spTree>
    <p:extLst>
      <p:ext uri="{BB962C8B-B14F-4D97-AF65-F5344CB8AC3E}">
        <p14:creationId xmlns:p14="http://schemas.microsoft.com/office/powerpoint/2010/main" val="1090489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9D30-1064-4DB0-9940-56CB34626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>
            <a:normAutofit/>
          </a:bodyPr>
          <a:lstStyle/>
          <a:p>
            <a:r>
              <a:rPr lang="en-US" dirty="0"/>
              <a:t>Potential Issues for Stability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40E8E-838D-4295-8B62-F9BF7DD2B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1992" y="2638044"/>
            <a:ext cx="3631692" cy="3101983"/>
          </a:xfrm>
        </p:spPr>
        <p:txBody>
          <a:bodyPr>
            <a:normAutofit/>
          </a:bodyPr>
          <a:lstStyle/>
          <a:p>
            <a:r>
              <a:rPr lang="en-US" dirty="0"/>
              <a:t>Water disparity</a:t>
            </a:r>
          </a:p>
          <a:p>
            <a:pPr lvl="1"/>
            <a:r>
              <a:rPr lang="en-US" dirty="0"/>
              <a:t>Uneven distribution</a:t>
            </a:r>
          </a:p>
          <a:p>
            <a:pPr lvl="1"/>
            <a:r>
              <a:rPr lang="en-US" dirty="0"/>
              <a:t>Food shortages</a:t>
            </a:r>
          </a:p>
          <a:p>
            <a:pPr lvl="1"/>
            <a:r>
              <a:rPr lang="en-US" dirty="0"/>
              <a:t>Disrupts business, health, education</a:t>
            </a:r>
          </a:p>
          <a:p>
            <a:r>
              <a:rPr lang="en-US" dirty="0"/>
              <a:t>Unemployment</a:t>
            </a:r>
          </a:p>
          <a:p>
            <a:pPr lvl="1"/>
            <a:r>
              <a:rPr lang="en-US" dirty="0"/>
              <a:t>Youth demographic: 25 percent</a:t>
            </a:r>
          </a:p>
        </p:txBody>
      </p:sp>
      <p:pic>
        <p:nvPicPr>
          <p:cNvPr id="5" name="Picture 4" descr="A group of people holding a sign&#10;&#10;Description automatically generated">
            <a:extLst>
              <a:ext uri="{FF2B5EF4-FFF2-40B4-BE49-F238E27FC236}">
                <a16:creationId xmlns:a16="http://schemas.microsoft.com/office/drawing/2014/main" id="{71A938AF-49C4-4A5F-B1B5-4FBB5FE2F1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0" r="16756" b="-1"/>
          <a:stretch/>
        </p:blipFill>
        <p:spPr>
          <a:xfrm>
            <a:off x="6096000" y="2598504"/>
            <a:ext cx="3855719" cy="3197795"/>
          </a:xfrm>
          <a:prstGeom prst="rect">
            <a:avLst/>
          </a:prstGeom>
          <a:ln w="38100" cap="sq">
            <a:solidFill>
              <a:srgbClr val="FFFFFF"/>
            </a:solidFill>
            <a:miter lim="8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111289-9291-4EB0-ADDA-BF1ED29A30CB}"/>
              </a:ext>
            </a:extLst>
          </p:cNvPr>
          <p:cNvSpPr txBox="1"/>
          <p:nvPr/>
        </p:nvSpPr>
        <p:spPr>
          <a:xfrm>
            <a:off x="6639951" y="5893308"/>
            <a:ext cx="2757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Youth Protests in Botswana | Okay Africa</a:t>
            </a:r>
          </a:p>
        </p:txBody>
      </p:sp>
    </p:spTree>
    <p:extLst>
      <p:ext uri="{BB962C8B-B14F-4D97-AF65-F5344CB8AC3E}">
        <p14:creationId xmlns:p14="http://schemas.microsoft.com/office/powerpoint/2010/main" val="452888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CC113-0F85-402B-AE6B-831619C7F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Spending Initiative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7C7EB0F-9709-4E13-B588-822D791B83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6503765"/>
              </p:ext>
            </p:extLst>
          </p:nvPr>
        </p:nvGraphicFramePr>
        <p:xfrm>
          <a:off x="965200" y="2638425"/>
          <a:ext cx="10261600" cy="310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9444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A59D8-327E-4A89-9C76-84C04724E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C68D0-2D90-4B3E-A7E6-07653238C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Questions?</a:t>
            </a:r>
            <a:br>
              <a:rPr lang="en-US" dirty="0"/>
            </a:br>
            <a:r>
              <a:rPr lang="en-US" dirty="0"/>
              <a:t>Brittany Sheffield</a:t>
            </a:r>
            <a:br>
              <a:rPr lang="en-US" dirty="0"/>
            </a:br>
            <a:r>
              <a:rPr lang="en-US" dirty="0"/>
              <a:t>sheffibn@dukes.jmu.edu</a:t>
            </a:r>
          </a:p>
        </p:txBody>
      </p:sp>
    </p:spTree>
    <p:extLst>
      <p:ext uri="{BB962C8B-B14F-4D97-AF65-F5344CB8AC3E}">
        <p14:creationId xmlns:p14="http://schemas.microsoft.com/office/powerpoint/2010/main" val="2773962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018AA-6F15-4D71-B920-280766FFC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Spending Initiative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D3431-7934-4256-99A4-349F0E9EC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Ministry of Minerals, Energy and Water Resources (MMEWR)</a:t>
            </a:r>
          </a:p>
          <a:p>
            <a:pPr lvl="1"/>
            <a:r>
              <a:rPr lang="en-US" dirty="0"/>
              <a:t>Water accessibility</a:t>
            </a:r>
          </a:p>
          <a:p>
            <a:r>
              <a:rPr lang="en-US" dirty="0"/>
              <a:t>Ministry of Land Management,  Water &amp; Sanitation Services</a:t>
            </a:r>
          </a:p>
          <a:p>
            <a:pPr lvl="1"/>
            <a:r>
              <a:rPr lang="en-US" dirty="0"/>
              <a:t>Water management</a:t>
            </a:r>
          </a:p>
          <a:p>
            <a:pPr lvl="1"/>
            <a:r>
              <a:rPr lang="en-US" dirty="0"/>
              <a:t>Water infrastructure</a:t>
            </a:r>
          </a:p>
          <a:p>
            <a:r>
              <a:rPr lang="en-US" dirty="0"/>
              <a:t>Ministry of Investment, Trade and Industry (MITI)</a:t>
            </a:r>
          </a:p>
          <a:p>
            <a:pPr lvl="1"/>
            <a:r>
              <a:rPr lang="en-US" dirty="0"/>
              <a:t>Sustainable practice</a:t>
            </a:r>
          </a:p>
        </p:txBody>
      </p:sp>
    </p:spTree>
    <p:extLst>
      <p:ext uri="{BB962C8B-B14F-4D97-AF65-F5344CB8AC3E}">
        <p14:creationId xmlns:p14="http://schemas.microsoft.com/office/powerpoint/2010/main" val="179272683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836</TotalTime>
  <Words>292</Words>
  <Application>Microsoft Office PowerPoint</Application>
  <PresentationFormat>Widescreen</PresentationFormat>
  <Paragraphs>81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Gill Sans MT</vt:lpstr>
      <vt:lpstr>Parcel</vt:lpstr>
      <vt:lpstr>Botswana: Prosperity Undermined by Social discontent</vt:lpstr>
      <vt:lpstr>Agenda</vt:lpstr>
      <vt:lpstr>Key Findings</vt:lpstr>
      <vt:lpstr>An Exemplar Democracy</vt:lpstr>
      <vt:lpstr>Economic Prosperity</vt:lpstr>
      <vt:lpstr>Potential Issues for Stability</vt:lpstr>
      <vt:lpstr>Spending Initiative</vt:lpstr>
      <vt:lpstr>Thank you!</vt:lpstr>
      <vt:lpstr>Spending Initiative Details</vt:lpstr>
      <vt:lpstr>Botswana Democratic Party vs. the Umbrella for Democratic Change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Botswana Likely to remain stable in the next 12 to 18 </dc:title>
  <dc:creator>Sheffield, Brittany Nicole - sheffibn</dc:creator>
  <cp:lastModifiedBy>Sheffield, Brittany Nicole - sheffibn</cp:lastModifiedBy>
  <cp:revision>27</cp:revision>
  <cp:lastPrinted>2019-04-17T00:18:19Z</cp:lastPrinted>
  <dcterms:created xsi:type="dcterms:W3CDTF">2019-04-11T23:37:39Z</dcterms:created>
  <dcterms:modified xsi:type="dcterms:W3CDTF">2019-04-17T00:22:58Z</dcterms:modified>
</cp:coreProperties>
</file>